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1.jpg" ContentType="image/jpeg"/>
  <Override PartName="/ppt/media/image22.jpg" ContentType="image/jpeg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23"/>
  </p:notesMasterIdLst>
  <p:handoutMasterIdLst>
    <p:handoutMasterId r:id="rId24"/>
  </p:handoutMasterIdLst>
  <p:sldIdLst>
    <p:sldId id="294" r:id="rId6"/>
    <p:sldId id="1010" r:id="rId7"/>
    <p:sldId id="1009" r:id="rId8"/>
    <p:sldId id="1011" r:id="rId9"/>
    <p:sldId id="1012" r:id="rId10"/>
    <p:sldId id="1013" r:id="rId11"/>
    <p:sldId id="1014" r:id="rId12"/>
    <p:sldId id="1015" r:id="rId13"/>
    <p:sldId id="1016" r:id="rId14"/>
    <p:sldId id="1017" r:id="rId15"/>
    <p:sldId id="1018" r:id="rId16"/>
    <p:sldId id="1019" r:id="rId17"/>
    <p:sldId id="1024" r:id="rId18"/>
    <p:sldId id="1020" r:id="rId19"/>
    <p:sldId id="1021" r:id="rId20"/>
    <p:sldId id="1022" r:id="rId21"/>
    <p:sldId id="1023" r:id="rId22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984"/>
    <a:srgbClr val="376CA3"/>
    <a:srgbClr val="53C4F1"/>
    <a:srgbClr val="5B9BD5"/>
    <a:srgbClr val="FFFFFF"/>
    <a:srgbClr val="000000"/>
    <a:srgbClr val="A54C95"/>
    <a:srgbClr val="56BCD7"/>
    <a:srgbClr val="99A44A"/>
    <a:srgbClr val="ADB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870" y="96"/>
      </p:cViewPr>
      <p:guideLst>
        <p:guide pos="3840"/>
        <p:guide orient="horz" pos="2160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EEDF72-FB6C-4FB9-8F07-2700FC357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A82DE1-837B-444B-A3C8-4AFC516AA0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817A-3B85-4D67-ADB5-540594A2EC8C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874A2C-8B1E-4551-A428-B464859813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AA5D8-BFBF-4DD3-8E58-6A4E2E59CE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853"/>
            <a:ext cx="2949787" cy="498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5C1BE-9400-47DF-AB67-93F6AD7AA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2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E831-3A0E-EE40-8DC9-E75647CDD8BF}" type="datetimeFigureOut">
              <a:rPr kumimoji="1" lang="ko-KR" altLang="en-US" smtClean="0"/>
              <a:t>2020-11-30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4370-950C-B54A-B016-217DD97722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74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있는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A6D191-C075-460E-B862-AE049D5E6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4D4A4E-596D-4826-B24F-B913C25B2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846044-C292-4F37-A9A7-34490C28613D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F32429B9-2E36-41CA-9838-A53079BA2DA5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EFB6D3-5681-40A2-948E-6149401DF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95D7335-FA40-44FB-9EEB-8E2024B26F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371D5E67-01AC-49D0-8B6C-4B18621F11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11FB7BB-DB78-4FFF-88F5-43EE9B7D24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A9CEF19-91A4-4E7D-B83F-3E0F5CFEF24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A5B094-5130-43AF-BFE2-95221EFC7C5C}"/>
              </a:ext>
            </a:extLst>
          </p:cNvPr>
          <p:cNvCxnSpPr>
            <a:cxnSpLocks/>
          </p:cNvCxnSpPr>
          <p:nvPr userDrawn="1"/>
        </p:nvCxnSpPr>
        <p:spPr>
          <a:xfrm>
            <a:off x="0" y="663200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ACBD309-EF6E-44E7-ADEF-B8F0E472D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7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20FC0D-31B5-4CE1-A5D0-970043C34C2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1EF639-DAC0-4521-947C-DB867AF3926F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2F894-A7D8-4691-A4CC-90116490A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7CF64AFD-3B7B-49F7-8155-A80CCC039DA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92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1B85643-86C9-4506-9ED4-C90371018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00"/>
          <a:stretch/>
        </p:blipFill>
        <p:spPr>
          <a:xfrm>
            <a:off x="0" y="1"/>
            <a:ext cx="121896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B8523F-B581-422F-91C5-03C2EDD11D08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099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AA40D9F-4208-4FAD-82F4-0D5456E52FFA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772BED-D398-45A1-AD7A-75E53D45E050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BAED-743A-4555-A1DA-54273CF75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D307FB52-F2A7-43F8-9248-6AB7C7B5A70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5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Noto Sans CJK KR Medium"/>
                <a:cs typeface="Noto Sans CJK KR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E9FAE4-1128-4737-8727-1C213AE9BB89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4D07C8-C99B-404B-8B29-BD974BB7C2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9C99303C-D8E5-404E-AA60-0D8D79DA3019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685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8"/>
            <a:ext cx="12192000" cy="46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877559" y="6477965"/>
            <a:ext cx="174370" cy="120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064630" y="6469240"/>
            <a:ext cx="256540" cy="146050"/>
          </a:xfrm>
          <a:custGeom>
            <a:avLst/>
            <a:gdLst/>
            <a:ahLst/>
            <a:cxnLst/>
            <a:rect l="l" t="t" r="r" b="b"/>
            <a:pathLst>
              <a:path w="256539" h="146050">
                <a:moveTo>
                  <a:pt x="238760" y="102869"/>
                </a:moveTo>
                <a:lnTo>
                  <a:pt x="227203" y="102869"/>
                </a:lnTo>
                <a:lnTo>
                  <a:pt x="227203" y="129197"/>
                </a:lnTo>
                <a:lnTo>
                  <a:pt x="238760" y="129197"/>
                </a:lnTo>
                <a:lnTo>
                  <a:pt x="238760" y="102869"/>
                </a:lnTo>
                <a:close/>
              </a:path>
              <a:path w="256539" h="146050">
                <a:moveTo>
                  <a:pt x="238633" y="10528"/>
                </a:moveTo>
                <a:lnTo>
                  <a:pt x="225425" y="10528"/>
                </a:lnTo>
                <a:lnTo>
                  <a:pt x="167894" y="92328"/>
                </a:lnTo>
                <a:lnTo>
                  <a:pt x="167894" y="102869"/>
                </a:lnTo>
                <a:lnTo>
                  <a:pt x="256286" y="102869"/>
                </a:lnTo>
                <a:lnTo>
                  <a:pt x="256286" y="92328"/>
                </a:lnTo>
                <a:lnTo>
                  <a:pt x="181229" y="92328"/>
                </a:lnTo>
                <a:lnTo>
                  <a:pt x="238633" y="10528"/>
                </a:lnTo>
                <a:close/>
              </a:path>
              <a:path w="256539" h="146050">
                <a:moveTo>
                  <a:pt x="238760" y="54965"/>
                </a:moveTo>
                <a:lnTo>
                  <a:pt x="227203" y="54965"/>
                </a:lnTo>
                <a:lnTo>
                  <a:pt x="227203" y="92328"/>
                </a:lnTo>
                <a:lnTo>
                  <a:pt x="238760" y="92328"/>
                </a:lnTo>
                <a:lnTo>
                  <a:pt x="238760" y="54965"/>
                </a:lnTo>
                <a:close/>
              </a:path>
              <a:path w="256539" h="146050">
                <a:moveTo>
                  <a:pt x="77978" y="108623"/>
                </a:moveTo>
                <a:lnTo>
                  <a:pt x="72263" y="117843"/>
                </a:lnTo>
                <a:lnTo>
                  <a:pt x="77851" y="122339"/>
                </a:lnTo>
                <a:lnTo>
                  <a:pt x="83820" y="125666"/>
                </a:lnTo>
                <a:lnTo>
                  <a:pt x="96647" y="129946"/>
                </a:lnTo>
                <a:lnTo>
                  <a:pt x="103378" y="131013"/>
                </a:lnTo>
                <a:lnTo>
                  <a:pt x="117475" y="131013"/>
                </a:lnTo>
                <a:lnTo>
                  <a:pt x="123698" y="130022"/>
                </a:lnTo>
                <a:lnTo>
                  <a:pt x="133858" y="126072"/>
                </a:lnTo>
                <a:lnTo>
                  <a:pt x="138049" y="123469"/>
                </a:lnTo>
                <a:lnTo>
                  <a:pt x="140869" y="120472"/>
                </a:lnTo>
                <a:lnTo>
                  <a:pt x="104775" y="120472"/>
                </a:lnTo>
                <a:lnTo>
                  <a:pt x="99441" y="119545"/>
                </a:lnTo>
                <a:lnTo>
                  <a:pt x="89281" y="115811"/>
                </a:lnTo>
                <a:lnTo>
                  <a:pt x="83820" y="112801"/>
                </a:lnTo>
                <a:lnTo>
                  <a:pt x="77978" y="108623"/>
                </a:lnTo>
                <a:close/>
              </a:path>
              <a:path w="256539" h="146050">
                <a:moveTo>
                  <a:pt x="138839" y="19253"/>
                </a:moveTo>
                <a:lnTo>
                  <a:pt x="117856" y="19253"/>
                </a:lnTo>
                <a:lnTo>
                  <a:pt x="123444" y="20980"/>
                </a:lnTo>
                <a:lnTo>
                  <a:pt x="127635" y="24434"/>
                </a:lnTo>
                <a:lnTo>
                  <a:pt x="131699" y="27889"/>
                </a:lnTo>
                <a:lnTo>
                  <a:pt x="133731" y="32588"/>
                </a:lnTo>
                <a:lnTo>
                  <a:pt x="133731" y="42354"/>
                </a:lnTo>
                <a:lnTo>
                  <a:pt x="133350" y="44957"/>
                </a:lnTo>
                <a:lnTo>
                  <a:pt x="132334" y="47650"/>
                </a:lnTo>
                <a:lnTo>
                  <a:pt x="131445" y="50330"/>
                </a:lnTo>
                <a:lnTo>
                  <a:pt x="130048" y="52768"/>
                </a:lnTo>
                <a:lnTo>
                  <a:pt x="126492" y="57162"/>
                </a:lnTo>
                <a:lnTo>
                  <a:pt x="124206" y="58953"/>
                </a:lnTo>
                <a:lnTo>
                  <a:pt x="121412" y="60324"/>
                </a:lnTo>
                <a:lnTo>
                  <a:pt x="118745" y="61696"/>
                </a:lnTo>
                <a:lnTo>
                  <a:pt x="115443" y="62382"/>
                </a:lnTo>
                <a:lnTo>
                  <a:pt x="97917" y="62382"/>
                </a:lnTo>
                <a:lnTo>
                  <a:pt x="97917" y="72250"/>
                </a:lnTo>
                <a:lnTo>
                  <a:pt x="114046" y="72250"/>
                </a:lnTo>
                <a:lnTo>
                  <a:pt x="117094" y="72580"/>
                </a:lnTo>
                <a:lnTo>
                  <a:pt x="138684" y="90296"/>
                </a:lnTo>
                <a:lnTo>
                  <a:pt x="138684" y="99682"/>
                </a:lnTo>
                <a:lnTo>
                  <a:pt x="115443" y="120472"/>
                </a:lnTo>
                <a:lnTo>
                  <a:pt x="140869" y="120472"/>
                </a:lnTo>
                <a:lnTo>
                  <a:pt x="144272" y="116992"/>
                </a:lnTo>
                <a:lnTo>
                  <a:pt x="146558" y="113347"/>
                </a:lnTo>
                <a:lnTo>
                  <a:pt x="149352" y="105219"/>
                </a:lnTo>
                <a:lnTo>
                  <a:pt x="150114" y="101053"/>
                </a:lnTo>
                <a:lnTo>
                  <a:pt x="150114" y="87388"/>
                </a:lnTo>
                <a:lnTo>
                  <a:pt x="147955" y="81419"/>
                </a:lnTo>
                <a:lnTo>
                  <a:pt x="139573" y="71323"/>
                </a:lnTo>
                <a:lnTo>
                  <a:pt x="133350" y="68084"/>
                </a:lnTo>
                <a:lnTo>
                  <a:pt x="125095" y="66649"/>
                </a:lnTo>
                <a:lnTo>
                  <a:pt x="129032" y="65341"/>
                </a:lnTo>
                <a:lnTo>
                  <a:pt x="145415" y="33959"/>
                </a:lnTo>
                <a:lnTo>
                  <a:pt x="144653" y="29921"/>
                </a:lnTo>
                <a:lnTo>
                  <a:pt x="141351" y="22567"/>
                </a:lnTo>
                <a:lnTo>
                  <a:pt x="139065" y="19443"/>
                </a:lnTo>
                <a:lnTo>
                  <a:pt x="138839" y="19253"/>
                </a:lnTo>
                <a:close/>
              </a:path>
              <a:path w="256539" h="146050">
                <a:moveTo>
                  <a:pt x="115824" y="8724"/>
                </a:moveTo>
                <a:lnTo>
                  <a:pt x="105918" y="8724"/>
                </a:lnTo>
                <a:lnTo>
                  <a:pt x="101854" y="9245"/>
                </a:lnTo>
                <a:lnTo>
                  <a:pt x="76200" y="27152"/>
                </a:lnTo>
                <a:lnTo>
                  <a:pt x="85217" y="33083"/>
                </a:lnTo>
                <a:lnTo>
                  <a:pt x="88646" y="27698"/>
                </a:lnTo>
                <a:lnTo>
                  <a:pt x="92583" y="24053"/>
                </a:lnTo>
                <a:lnTo>
                  <a:pt x="96901" y="22136"/>
                </a:lnTo>
                <a:lnTo>
                  <a:pt x="101346" y="20218"/>
                </a:lnTo>
                <a:lnTo>
                  <a:pt x="105918" y="19253"/>
                </a:lnTo>
                <a:lnTo>
                  <a:pt x="138839" y="19253"/>
                </a:lnTo>
                <a:lnTo>
                  <a:pt x="132969" y="14287"/>
                </a:lnTo>
                <a:lnTo>
                  <a:pt x="129286" y="12280"/>
                </a:lnTo>
                <a:lnTo>
                  <a:pt x="120650" y="9436"/>
                </a:lnTo>
                <a:lnTo>
                  <a:pt x="115824" y="8724"/>
                </a:lnTo>
                <a:close/>
              </a:path>
              <a:path w="256539" h="146050">
                <a:moveTo>
                  <a:pt x="60706" y="0"/>
                </a:moveTo>
                <a:lnTo>
                  <a:pt x="49530" y="0"/>
                </a:lnTo>
                <a:lnTo>
                  <a:pt x="0" y="145491"/>
                </a:lnTo>
                <a:lnTo>
                  <a:pt x="11049" y="145491"/>
                </a:lnTo>
                <a:lnTo>
                  <a:pt x="6070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966083" y="1579930"/>
            <a:ext cx="4259834" cy="4259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Noto Sans CJK KR Medium"/>
                <a:cs typeface="Noto Sans CJK KR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F4F3FC-C2B0-48B4-B4B2-F6165FDDC596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1D7DA1-7872-4DB1-A043-53704AF691E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72E6CD8-5C1A-4299-BD19-E9513F28540A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20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1" y="0"/>
            <a:ext cx="1218895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Noto Sans CJK KR Medium"/>
                <a:cs typeface="Noto Sans CJK KR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A6114D-0364-4C06-8FE2-E74ACB61B309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5CE0DF-BC96-4D4C-BE17-F851857DCA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1A17B4F-66F4-42DE-9D3A-9343285755B8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5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FF46688-310A-40B0-9764-485C4CDE512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340956-6C2D-4BF3-965F-C4273D91380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FED02-FF8D-47F6-B600-CF394930CF6A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C4E3B-5A03-4E0B-8D76-9E9D864806C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904F45-C556-49B5-8FEF-E94CB45D13A9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B8490A-64F4-4F90-BD7B-A32FFC9D3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9AC0CD8C-DBDE-4797-A96A-542D36FB46EF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09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9293DB1-C771-4534-BBFF-8EF4B6D85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D205B07C-8055-4B02-B432-39F5B73642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6183D46B-DC22-4327-B6A7-A3E2A9C3C846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2줄 템플릿(진한글자없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7C2B91-AE71-4474-B93A-D2ADE3B9912D}"/>
              </a:ext>
            </a:extLst>
          </p:cNvPr>
          <p:cNvSpPr/>
          <p:nvPr userDrawn="1"/>
        </p:nvSpPr>
        <p:spPr>
          <a:xfrm>
            <a:off x="309600" y="750132"/>
            <a:ext cx="11592000" cy="756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EB32-8F5A-49E9-9B5D-8417FEC9929B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03939E84-B6B6-4E9F-B695-DDD6199C3D84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F65084-B054-4E0E-A40A-F763494BA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24A9548-667D-40F8-8190-1BF2A8C4A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349912-71BB-412E-AC96-A75397798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AF2CAED0-4B6E-4BA5-B8E7-20F11055A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009367F-1E93-4885-BC67-D77AC56616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91B0084-0807-476E-A6D3-B201BF74EF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A526D68-E445-4772-A118-FC199C6954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8BE97F1F-8E54-4066-8751-8A916898B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913814"/>
            <a:ext cx="11316384" cy="556915"/>
          </a:xfrm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C32305-154B-40DD-9FBA-D02F9CE08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3줄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E3245B-2600-47A8-A1AB-E514C2078B56}"/>
              </a:ext>
            </a:extLst>
          </p:cNvPr>
          <p:cNvSpPr/>
          <p:nvPr userDrawn="1"/>
        </p:nvSpPr>
        <p:spPr>
          <a:xfrm>
            <a:off x="0" y="6632008"/>
            <a:ext cx="12192000" cy="225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B19F7693-518D-49A3-B0F6-432A03A86273}"/>
              </a:ext>
            </a:extLst>
          </p:cNvPr>
          <p:cNvSpPr txBox="1">
            <a:spLocks/>
          </p:cNvSpPr>
          <p:nvPr userDrawn="1"/>
        </p:nvSpPr>
        <p:spPr>
          <a:xfrm>
            <a:off x="8991880" y="6657144"/>
            <a:ext cx="2974287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Confidential   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/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888FE3-2610-43AC-AABE-B49944D4FA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0291" y="6651742"/>
            <a:ext cx="346702" cy="193509"/>
          </a:xfrm>
          <a:prstGeom prst="rect">
            <a:avLst/>
          </a:prstGeom>
          <a:effectLst/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220051-5B4F-4110-B0F4-F33A34288982}"/>
              </a:ext>
            </a:extLst>
          </p:cNvPr>
          <p:cNvSpPr/>
          <p:nvPr userDrawn="1"/>
        </p:nvSpPr>
        <p:spPr>
          <a:xfrm>
            <a:off x="309600" y="750132"/>
            <a:ext cx="11592000" cy="1368000"/>
          </a:xfrm>
          <a:prstGeom prst="roundRect">
            <a:avLst>
              <a:gd name="adj" fmla="val 62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788588B-9955-4670-A256-B30CE1EB1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88" y="1211595"/>
            <a:ext cx="11316384" cy="556915"/>
          </a:xfrm>
        </p:spPr>
        <p:txBody>
          <a:bodyPr tIns="0"/>
          <a:lstStyle>
            <a:lvl1pPr marL="0" indent="0">
              <a:buNone/>
              <a:defRPr sz="1400" spc="0">
                <a:solidFill>
                  <a:schemeClr val="tx1">
                    <a:lumMod val="65000"/>
                    <a:lumOff val="35000"/>
                  </a:schemeClr>
                </a:solidFill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E3795F50-90C6-4BEC-97FD-FAC8FF04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188" y="913814"/>
            <a:ext cx="11316384" cy="283882"/>
          </a:xfrm>
        </p:spPr>
        <p:txBody>
          <a:bodyPr/>
          <a:lstStyle>
            <a:lvl1pPr marL="0" indent="0">
              <a:buNone/>
              <a:defRPr sz="140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KoreanGD19R" panose="02020600000000000000" pitchFamily="18" charset="-127"/>
                <a:ea typeface="KoreanGD19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DD492FF9-5AB9-4FCA-AACC-3A408948E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600" y="167004"/>
            <a:ext cx="8682280" cy="362578"/>
          </a:xfrm>
        </p:spPr>
        <p:txBody>
          <a:bodyPr/>
          <a:lstStyle>
            <a:lvl1pPr marL="0" indent="0">
              <a:buNone/>
              <a:defRPr spc="110" baseline="0">
                <a:latin typeface="KoreanGD12R" panose="02020600000000000000" pitchFamily="18" charset="-127"/>
                <a:ea typeface="KoreanGD12R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F0F35D-4688-4045-A075-3AAEB6D58E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>
            <a:off x="0" y="608125"/>
            <a:ext cx="12192000" cy="103658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5A14173-3A6C-470F-9732-B96311C95D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7519" y="191062"/>
            <a:ext cx="491282" cy="40836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1F22C-67C1-4602-A5BC-555622D098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010" y="284174"/>
            <a:ext cx="198305" cy="312145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1117848-CFC1-4FE9-9845-CFFF477E09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3998" y="81920"/>
            <a:ext cx="169604" cy="16960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64B0A555-9D04-406A-90EA-4C3F14986E7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7243" y="327203"/>
            <a:ext cx="279584" cy="268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5F6D7-3277-4717-85CC-1D49C12F2D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biLevel thresh="75000"/>
          </a:blip>
          <a:stretch>
            <a:fillRect/>
          </a:stretch>
        </p:blipFill>
        <p:spPr>
          <a:xfrm flipV="1">
            <a:off x="0" y="6523025"/>
            <a:ext cx="12191982" cy="1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90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304CB9-6FC7-4F00-932D-25B0EAE65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0786" y="2482833"/>
            <a:ext cx="3390427" cy="18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8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DB089B-717C-472E-B349-F9B6396AF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71" r="31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0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580FA-CDD5-41A6-85CE-ADAF5C007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2D85C182-048C-4968-AC48-52104D24AB15}"/>
              </a:ext>
            </a:extLst>
          </p:cNvPr>
          <p:cNvSpPr/>
          <p:nvPr userDrawn="1"/>
        </p:nvSpPr>
        <p:spPr>
          <a:xfrm>
            <a:off x="0" y="59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8B2E4-C6DB-4B6D-B4C1-0DA1C93778A3}"/>
              </a:ext>
            </a:extLst>
          </p:cNvPr>
          <p:cNvSpPr/>
          <p:nvPr userDrawn="1"/>
        </p:nvSpPr>
        <p:spPr>
          <a:xfrm>
            <a:off x="0" y="6435953"/>
            <a:ext cx="12192000" cy="422048"/>
          </a:xfrm>
          <a:prstGeom prst="rect">
            <a:avLst/>
          </a:prstGeom>
          <a:pattFill prst="ltDnDiag">
            <a:fgClr>
              <a:srgbClr val="DF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0F830D3-CBA6-4A3E-B648-061012C197DE}"/>
              </a:ext>
            </a:extLst>
          </p:cNvPr>
          <p:cNvSpPr/>
          <p:nvPr userDrawn="1"/>
        </p:nvSpPr>
        <p:spPr>
          <a:xfrm>
            <a:off x="0" y="6827077"/>
            <a:ext cx="12192000" cy="4680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42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08757" y="6422252"/>
            <a:ext cx="2382794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KoreanGD16R" charset="-127"/>
                <a:ea typeface="KoreanGD16R" charset="-127"/>
                <a:cs typeface="KoreanGD16R" charset="-127"/>
              </a:defRPr>
            </a:lvl1pPr>
          </a:lstStyle>
          <a:p>
            <a:fld id="{CC6FAB43-1046-8A44-BA07-E12E581758B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30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7" r:id="rId3"/>
    <p:sldLayoutId id="2147483650" r:id="rId4"/>
    <p:sldLayoutId id="2147483658" r:id="rId5"/>
    <p:sldLayoutId id="2147483653" r:id="rId6"/>
    <p:sldLayoutId id="2147483654" r:id="rId7"/>
    <p:sldLayoutId id="2147483655" r:id="rId8"/>
    <p:sldLayoutId id="2147483669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 spc="-70" baseline="0">
          <a:solidFill>
            <a:schemeClr val="tx1"/>
          </a:solidFill>
          <a:latin typeface="KoreanGD19R" charset="-127"/>
          <a:ea typeface="KoreanGD19R" charset="-127"/>
          <a:cs typeface="KoreanGD19R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000" kern="1200" spc="-70" baseline="0">
          <a:solidFill>
            <a:schemeClr val="tx1"/>
          </a:solidFill>
          <a:latin typeface="KoreanGD16R" charset="-127"/>
          <a:ea typeface="KoreanGD16R" charset="-127"/>
          <a:cs typeface="KoreanGD16R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 spc="-70" baseline="0">
          <a:solidFill>
            <a:schemeClr val="tx1"/>
          </a:solidFill>
          <a:latin typeface="KoreanGD12R" charset="-127"/>
          <a:ea typeface="KoreanGD12R" charset="-127"/>
          <a:cs typeface="KoreanGD12R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600" kern="1200" spc="-70" baseline="0">
          <a:solidFill>
            <a:schemeClr val="tx1"/>
          </a:solidFill>
          <a:latin typeface="KoreanGD12R" charset="-127"/>
          <a:ea typeface="KoreanGD12R" charset="-127"/>
          <a:cs typeface="KoreanGD12R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400" kern="1200" spc="-70" baseline="0">
          <a:solidFill>
            <a:schemeClr val="tx1"/>
          </a:solidFill>
          <a:latin typeface="KoreanGD12R" charset="-127"/>
          <a:ea typeface="KoreanGD12R" charset="-127"/>
          <a:cs typeface="KoreanGD12R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400" kern="1200" spc="-70" baseline="0">
          <a:solidFill>
            <a:schemeClr val="tx1"/>
          </a:solidFill>
          <a:latin typeface="KoreanGD12R" charset="-127"/>
          <a:ea typeface="KoreanGD12R" charset="-127"/>
          <a:cs typeface="KoreanGD12R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36921" y="2479370"/>
            <a:ext cx="2518156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Noto Sans CJK KR Medium"/>
                <a:cs typeface="Noto Sans CJK KR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54972-DD8B-4D79-AFBF-2F1A822BD76E}"/>
              </a:ext>
            </a:extLst>
          </p:cNvPr>
          <p:cNvSpPr/>
          <p:nvPr userDrawn="1"/>
        </p:nvSpPr>
        <p:spPr>
          <a:xfrm>
            <a:off x="0" y="6606001"/>
            <a:ext cx="12192000" cy="25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51F86-CEA5-4178-ACB7-15A456E67D4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210291" y="6635246"/>
            <a:ext cx="346702" cy="193509"/>
          </a:xfrm>
          <a:prstGeom prst="rect">
            <a:avLst/>
          </a:prstGeom>
          <a:effectLst/>
        </p:spPr>
      </p:pic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7D57D88C-0C5A-4AB7-A185-948D2D7D0543}"/>
              </a:ext>
            </a:extLst>
          </p:cNvPr>
          <p:cNvSpPr txBox="1">
            <a:spLocks/>
          </p:cNvSpPr>
          <p:nvPr userDrawn="1"/>
        </p:nvSpPr>
        <p:spPr>
          <a:xfrm>
            <a:off x="8128948" y="6635878"/>
            <a:ext cx="3820593" cy="17591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80" dirty="0">
                <a:solidFill>
                  <a:srgbClr val="344147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Arial" panose="020B0604020202020204" pitchFamily="34" charset="0"/>
              </a:rPr>
              <a:t>인공지능 자율주행모빌리티 서비스와 데이터분석의 리더  </a:t>
            </a:r>
            <a:r>
              <a:rPr lang="en-US" altLang="ko-KR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|   </a:t>
            </a:r>
            <a:r>
              <a:rPr lang="de-DE" sz="1000" dirty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t>Sheet </a:t>
            </a:r>
            <a:fld id="{AA807A42-CF27-4B84-8583-18EBE418342E}" type="slidenum">
              <a:rPr lang="de-DE" sz="1000" smtClean="0">
                <a:solidFill>
                  <a:schemeClr val="tx1"/>
                </a:solidFill>
                <a:latin typeface="Arial Nova Light" panose="020B0304020202020204" pitchFamily="34" charset="0"/>
                <a:ea typeface="KoreanGD12R" panose="02020600000000000000" pitchFamily="18" charset="-127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dirty="0">
              <a:solidFill>
                <a:schemeClr val="tx1"/>
              </a:solidFill>
              <a:latin typeface="Arial Nova Light" panose="020B0304020202020204" pitchFamily="34" charset="0"/>
              <a:ea typeface="KoreanGD12R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0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8C3330-C8A3-4AFD-BE32-677EF774EBD8}"/>
              </a:ext>
            </a:extLst>
          </p:cNvPr>
          <p:cNvSpPr txBox="1"/>
          <p:nvPr/>
        </p:nvSpPr>
        <p:spPr>
          <a:xfrm>
            <a:off x="5251727" y="4134355"/>
            <a:ext cx="1502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white"/>
                </a:solidFill>
                <a:latin typeface="KoreanGD19R" panose="02020600000000000000" pitchFamily="18" charset="-127"/>
                <a:ea typeface="KoreanGD19R" panose="02020600000000000000" pitchFamily="18" charset="-127"/>
              </a:rPr>
              <a:t>2020. 11. 30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9R" panose="02020600000000000000" pitchFamily="18" charset="-127"/>
              <a:ea typeface="KoreanGD19R" panose="02020600000000000000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33EB1C4-A730-4CC7-A067-A16F7B181659}"/>
              </a:ext>
            </a:extLst>
          </p:cNvPr>
          <p:cNvSpPr txBox="1">
            <a:spLocks/>
          </p:cNvSpPr>
          <p:nvPr/>
        </p:nvSpPr>
        <p:spPr>
          <a:xfrm>
            <a:off x="-45686" y="1629131"/>
            <a:ext cx="12192000" cy="1983235"/>
          </a:xfrm>
          <a:prstGeom prst="rect">
            <a:avLst/>
          </a:prstGeom>
          <a:solidFill>
            <a:schemeClr val="tx1">
              <a:alpha val="16078"/>
            </a:schemeClr>
          </a:solidFill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파이썬 과제물</a:t>
            </a:r>
            <a:endParaRPr kumimoji="0" lang="en-US" altLang="ko-KR" sz="5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6R" panose="02020600000000000000" pitchFamily="18" charset="-127"/>
              <a:ea typeface="KoreanGD16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(</a:t>
            </a:r>
            <a:r>
              <a:rPr lang="ko-KR" altLang="en-US" sz="4000" dirty="0">
                <a:solidFill>
                  <a:prstClr val="white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이미지 매칭 및 </a:t>
            </a:r>
            <a:r>
              <a:rPr lang="ko-KR" altLang="en-US" sz="4000" dirty="0" err="1">
                <a:solidFill>
                  <a:prstClr val="white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스티칭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GD16R" panose="02020600000000000000" pitchFamily="18" charset="-127"/>
                <a:ea typeface="KoreanGD16R" panose="02020600000000000000" pitchFamily="18" charset="-127"/>
              </a:rPr>
              <a:t>)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9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3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 descr="신문, 텍스트이(가) 표시된 사진&#10;&#10;자동 생성된 설명">
            <a:extLst>
              <a:ext uri="{FF2B5EF4-FFF2-40B4-BE49-F238E27FC236}">
                <a16:creationId xmlns:a16="http://schemas.microsoft.com/office/drawing/2014/main" id="{8B29FEBA-9047-4B77-919B-68705BFB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0649"/>
            <a:ext cx="12192000" cy="323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79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4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 descr="건물이(가) 표시된 사진&#10;&#10;자동 생성된 설명">
            <a:extLst>
              <a:ext uri="{FF2B5EF4-FFF2-40B4-BE49-F238E27FC236}">
                <a16:creationId xmlns:a16="http://schemas.microsoft.com/office/drawing/2014/main" id="{4A13CB6E-E703-4163-A6C7-ECB991C9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26"/>
            <a:ext cx="12192000" cy="32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9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" y="252329"/>
            <a:ext cx="1216404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en-US" altLang="ko-KR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3. </a:t>
            </a:r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코딩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A6CF767F-1FF4-4AB4-B0E1-05AE9E2CB607}"/>
              </a:ext>
            </a:extLst>
          </p:cNvPr>
          <p:cNvSpPr txBox="1">
            <a:spLocks/>
          </p:cNvSpPr>
          <p:nvPr/>
        </p:nvSpPr>
        <p:spPr>
          <a:xfrm>
            <a:off x="1142983" y="363424"/>
            <a:ext cx="8865081" cy="391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Coding :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CreaterStitcher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함수를 이용하여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개의 영상 셋에 대해서 파노라마 이미지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B64DEA1-03DD-4F44-ADB2-F7B2E2A43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3" y="1026077"/>
            <a:ext cx="6213829" cy="503077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32ACC5C-5125-49D1-9389-260F5982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923" y="1026078"/>
            <a:ext cx="5448300" cy="503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8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첨부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사이즈 조정 코딩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B5A7FD-0193-443E-834C-5A521D0B5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25" y="866449"/>
            <a:ext cx="8072656" cy="54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3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1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 descr="물, 실외, 해변, 보트이(가) 표시된 사진&#10;&#10;자동 생성된 설명">
            <a:extLst>
              <a:ext uri="{FF2B5EF4-FFF2-40B4-BE49-F238E27FC236}">
                <a16:creationId xmlns:a16="http://schemas.microsoft.com/office/drawing/2014/main" id="{21D0F187-84C5-4EAE-86EB-BC909BC4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52" y="1479030"/>
            <a:ext cx="9739618" cy="43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6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2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B8AAC6-16A5-4EA5-8C31-D8799246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11" y="1042618"/>
            <a:ext cx="9203876" cy="52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6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3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9555A443-E5EF-431A-B8F0-845416999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5" r="-854"/>
          <a:stretch/>
        </p:blipFill>
        <p:spPr>
          <a:xfrm>
            <a:off x="1816933" y="1124124"/>
            <a:ext cx="8837084" cy="50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4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 descr="건물, 실외, 기차, 다리이(가) 표시된 사진&#10;&#10;자동 생성된 설명">
            <a:extLst>
              <a:ext uri="{FF2B5EF4-FFF2-40B4-BE49-F238E27FC236}">
                <a16:creationId xmlns:a16="http://schemas.microsoft.com/office/drawing/2014/main" id="{D31251FE-063A-4364-88CE-DA61912F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04" y="1130207"/>
            <a:ext cx="10562613" cy="50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3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" y="252329"/>
            <a:ext cx="1216404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en-US" altLang="ko-KR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1. </a:t>
            </a:r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코딩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A6CF767F-1FF4-4AB4-B0E1-05AE9E2CB607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5702434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Coding 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Canny Edge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Harris Corner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검출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BA765A-47CE-4862-9C12-2A7EC446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906121"/>
            <a:ext cx="4968240" cy="402336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D94DD4-5728-4794-B1D1-E31E8574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52" y="906121"/>
            <a:ext cx="6629400" cy="380238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1962E46-2076-4A43-B611-CFFC0BF5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851" y="4684751"/>
            <a:ext cx="6629399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1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50435-18BC-42FF-81AD-D16EDAF2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463040"/>
            <a:ext cx="978408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9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2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8" name="그림 7" descr="카페트이(가) 표시된 사진&#10;&#10;자동 생성된 설명">
            <a:extLst>
              <a:ext uri="{FF2B5EF4-FFF2-40B4-BE49-F238E27FC236}">
                <a16:creationId xmlns:a16="http://schemas.microsoft.com/office/drawing/2014/main" id="{4948599C-F213-408C-BC8B-835F04BD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459230"/>
            <a:ext cx="9814560" cy="3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3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3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3166D-18D4-469C-BBDC-2D3E54228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90" y="1478280"/>
            <a:ext cx="983742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4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06F6F9-4580-43EA-BC77-4157494D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30" y="1485900"/>
            <a:ext cx="973074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1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" y="252329"/>
            <a:ext cx="1216404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en-US" altLang="ko-KR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2. </a:t>
            </a:r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코딩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A6CF767F-1FF4-4AB4-B0E1-05AE9E2CB607}"/>
              </a:ext>
            </a:extLst>
          </p:cNvPr>
          <p:cNvSpPr txBox="1">
            <a:spLocks/>
          </p:cNvSpPr>
          <p:nvPr/>
        </p:nvSpPr>
        <p:spPr>
          <a:xfrm>
            <a:off x="1142982" y="363424"/>
            <a:ext cx="7589957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Coding 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RANSAC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을 통해서 두 장의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영상간의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homography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계산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4FEF6D9-9D20-49A7-95F8-50B74C63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8" y="854087"/>
            <a:ext cx="4922520" cy="409194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F72F352-8AA9-49AA-89C7-F4EB34EF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74" y="854087"/>
            <a:ext cx="6492100" cy="354174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1A14391-7A28-49C2-9591-063FF574B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74" y="4395831"/>
            <a:ext cx="6492099" cy="21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1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4" name="그림 3" descr="도시, 보트, 사진, 보기이(가) 표시된 사진&#10;&#10;자동 생성된 설명">
            <a:extLst>
              <a:ext uri="{FF2B5EF4-FFF2-40B4-BE49-F238E27FC236}">
                <a16:creationId xmlns:a16="http://schemas.microsoft.com/office/drawing/2014/main" id="{6AD57BB1-4C39-4AE2-B81F-9AA131F2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296"/>
            <a:ext cx="12192000" cy="3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7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77940-BB55-45CA-A098-CD22D41E69AB}"/>
              </a:ext>
            </a:extLst>
          </p:cNvPr>
          <p:cNvSpPr txBox="1"/>
          <p:nvPr/>
        </p:nvSpPr>
        <p:spPr>
          <a:xfrm>
            <a:off x="158749" y="252329"/>
            <a:ext cx="984235" cy="503025"/>
          </a:xfrm>
          <a:prstGeom prst="rect">
            <a:avLst/>
          </a:prstGeom>
          <a:noFill/>
        </p:spPr>
        <p:txBody>
          <a:bodyPr wrap="square" lIns="101919" tIns="50960" rIns="101919" bIns="50960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CC009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44C20-17A3-4644-B110-1F353AAFCBEB}"/>
              </a:ext>
            </a:extLst>
          </p:cNvPr>
          <p:cNvCxnSpPr>
            <a:cxnSpLocks/>
          </p:cNvCxnSpPr>
          <p:nvPr/>
        </p:nvCxnSpPr>
        <p:spPr>
          <a:xfrm>
            <a:off x="1142984" y="369878"/>
            <a:ext cx="0" cy="259158"/>
          </a:xfrm>
          <a:prstGeom prst="line">
            <a:avLst/>
          </a:prstGeom>
          <a:ln w="9525">
            <a:solidFill>
              <a:srgbClr val="1B47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DC91277-B508-4343-BC6F-B8FC5226CD72}"/>
              </a:ext>
            </a:extLst>
          </p:cNvPr>
          <p:cNvSpPr txBox="1">
            <a:spLocks/>
          </p:cNvSpPr>
          <p:nvPr/>
        </p:nvSpPr>
        <p:spPr>
          <a:xfrm>
            <a:off x="1142984" y="363424"/>
            <a:ext cx="3335496" cy="39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spc="110" baseline="0">
                <a:solidFill>
                  <a:schemeClr val="tx1"/>
                </a:solidFill>
                <a:latin typeface="KoreanGD12R" panose="02020600000000000000" pitchFamily="18" charset="-127"/>
                <a:ea typeface="KoreanGD12R" panose="02020600000000000000" pitchFamily="18" charset="-127"/>
                <a:cs typeface="KoreanGD16R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 spc="-70" baseline="0">
                <a:solidFill>
                  <a:schemeClr val="tx1"/>
                </a:solidFill>
                <a:latin typeface="KoreanGD12R" charset="-127"/>
                <a:ea typeface="KoreanGD12R" charset="-127"/>
                <a:cs typeface="KoreanGD12R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1B4794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Image 2</a:t>
            </a:r>
            <a:endParaRPr lang="ko-KR" altLang="en-US" dirty="0">
              <a:solidFill>
                <a:srgbClr val="1B4794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617585-D743-479F-A6CF-846A352F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233"/>
            <a:ext cx="12192000" cy="32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1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0FF5AE073E507468BE234DCB84BE3C9" ma:contentTypeVersion="6" ma:contentTypeDescription="새 문서를 만듭니다." ma:contentTypeScope="" ma:versionID="70012b5319e298a38d4be4377f8851a3">
  <xsd:schema xmlns:xsd="http://www.w3.org/2001/XMLSchema" xmlns:xs="http://www.w3.org/2001/XMLSchema" xmlns:p="http://schemas.microsoft.com/office/2006/metadata/properties" xmlns:ns2="3fb1edc4-42d8-4b75-82b3-940d5276c467" targetNamespace="http://schemas.microsoft.com/office/2006/metadata/properties" ma:root="true" ma:fieldsID="5f25fc9bc61345750b16de67a964265f" ns2:_="">
    <xsd:import namespace="3fb1edc4-42d8-4b75-82b3-940d5276c4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1edc4-42d8-4b75-82b3-940d5276c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21A1FE-6229-4A85-8083-A982A3E9E5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1edc4-42d8-4b75-82b3-940d5276c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CDCA22-98BE-4E43-B98C-648EAFF0EF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E0A309-42A2-4515-81E9-87B4EB84934C}">
  <ds:schemaRefs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3fb1edc4-42d8-4b75-82b3-940d5276c46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8003</TotalTime>
  <Words>93</Words>
  <Application>Microsoft Office PowerPoint</Application>
  <PresentationFormat>와이드스크린</PresentationFormat>
  <Paragraphs>35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a고딕19</vt:lpstr>
      <vt:lpstr>KoreanGD12R</vt:lpstr>
      <vt:lpstr>KoreanGD16R</vt:lpstr>
      <vt:lpstr>KoreanGD19R</vt:lpstr>
      <vt:lpstr>Noto Sans CJK KR Medium</vt:lpstr>
      <vt:lpstr>Open Sans</vt:lpstr>
      <vt:lpstr>맑은 고딕</vt:lpstr>
      <vt:lpstr>Arial</vt:lpstr>
      <vt:lpstr>Arial Nova Light</vt:lpstr>
      <vt:lpstr>Calibri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Choi Wonhee</cp:lastModifiedBy>
  <cp:revision>518</cp:revision>
  <cp:lastPrinted>2020-02-08T02:20:19Z</cp:lastPrinted>
  <dcterms:created xsi:type="dcterms:W3CDTF">2019-09-02T03:34:15Z</dcterms:created>
  <dcterms:modified xsi:type="dcterms:W3CDTF">2020-11-30T11:04:36Z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0x010100C0FF5AE073E507468BE234DCB84BE3C9</vt:lpwstr>
  </property>
</Properties>
</file>